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29" autoAdjust="0"/>
  </p:normalViewPr>
  <p:slideViewPr>
    <p:cSldViewPr>
      <p:cViewPr varScale="1">
        <p:scale>
          <a:sx n="109" d="100"/>
          <a:sy n="109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1577A7-AC64-47D7-AF79-E1E6424EC2E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E919C4-AC8D-447C-BEF2-AE2E780903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THUY%20TINH%202013\Em%20van%20nho%20truong%20xua.wma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82556" y="-192881"/>
            <a:ext cx="246856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882" y="4196556"/>
            <a:ext cx="246856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UY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066800" y="1219200"/>
            <a:ext cx="6934200" cy="266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43500"/>
              </a:avLst>
            </a:prstTxWarp>
          </a:bodyPr>
          <a:lstStyle/>
          <a:p>
            <a:pPr algn="ctr"/>
            <a:r>
              <a:rPr lang="vi-VN" sz="1200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Nhiệt liệt chào mừng các em học sinh</a:t>
            </a:r>
            <a:endParaRPr lang="en-US" sz="1200" b="1" kern="10" dirty="0">
              <a:ln w="9525">
                <a:solidFill>
                  <a:srgbClr val="CC00FF"/>
                </a:solidFill>
                <a:round/>
                <a:headEnd/>
                <a:tailEnd/>
              </a:ln>
              <a:solidFill>
                <a:srgbClr val="80008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4105870"/>
            <a:ext cx="4267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THUỶ TINH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038350" y="2951163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200" kern="10" dirty="0" err="1" smtClean="0">
                <a:ln w="12700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</a:t>
            </a:r>
            <a:r>
              <a:rPr lang="en-US" sz="3200" kern="10" dirty="0" smtClean="0">
                <a:ln w="12700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200" kern="10" dirty="0" smtClean="0">
                <a:ln w="12700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200" kern="10" dirty="0">
                <a:ln w="12700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Lớp 5</a:t>
            </a:r>
            <a:endParaRPr lang="en-US" sz="3200" kern="10" dirty="0">
              <a:ln w="12700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225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2057400"/>
            <a:ext cx="3505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- Lọ hoa này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được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làm bằng vật liệu gì?</a:t>
            </a:r>
          </a:p>
        </p:txBody>
      </p:sp>
      <p:pic>
        <p:nvPicPr>
          <p:cNvPr id="5" name="Picture 3" descr="LH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3886200" cy="510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9634" y="2514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- Em hãy kể một số đồ dùng được làm bằng thuỷ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627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03858"/>
              </p:ext>
            </p:extLst>
          </p:nvPr>
        </p:nvGraphicFramePr>
        <p:xfrm>
          <a:off x="76200" y="1846604"/>
          <a:ext cx="7794476" cy="4554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3048000"/>
                <a:gridCol w="3298676"/>
              </a:tblGrid>
              <a:tr h="53926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7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2276" y="2520315"/>
            <a:ext cx="266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 trắng và một số chất khác ( Bóng điện, …)</a:t>
            </a:r>
          </a:p>
          <a:p>
            <a:endParaRPr lang="en-US" dirty="0"/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1584888" y="3477161"/>
            <a:ext cx="30718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suốt, không gỉ, cứng nhưng dễ vỡ, không cháy, không hút ẩm và không bị </a:t>
            </a:r>
          </a:p>
          <a:p>
            <a:r>
              <a:rPr lang="vi-VN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– xít ăn mòn.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6076" y="5004137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Dùng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sản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xuất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chai lọ, li,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cốc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bóng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đèn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kính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đeo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mắt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…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4844752" y="2413337"/>
            <a:ext cx="28735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4822676" y="3632537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</a:t>
            </a:r>
            <a:r>
              <a:rPr lang="vi-VN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trong, chịu được nóng, lạnh, bền, khó vỡ,…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1221" y="4769584"/>
            <a:ext cx="28870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Dùng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làm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dụng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cụ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phòng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́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nghiệm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̀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dùng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tê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́,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kính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xây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dựng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kính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máy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ảnh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ống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nhòm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76200" y="845403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Quan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s¸t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vËt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thËt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, ®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äc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th«ng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 tin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s¸ch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gi¸o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khoa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 (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Tr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- 61) vµ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hoµn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thµnh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b¶ng</a:t>
            </a:r>
            <a:r>
              <a:rPr lang="en-US" sz="2400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Time" pitchFamily="34" charset="0"/>
              </a:rPr>
              <a:t>sau</a:t>
            </a:r>
            <a:r>
              <a:rPr lang="en-US" sz="2400" dirty="0" smtClean="0">
                <a:solidFill>
                  <a:srgbClr val="C00000"/>
                </a:solidFill>
                <a:latin typeface=".VnTime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13" name="AutoShape 63"/>
          <p:cNvSpPr>
            <a:spLocks noChangeArrowheads="1"/>
          </p:cNvSpPr>
          <p:nvPr/>
        </p:nvSpPr>
        <p:spPr bwMode="auto">
          <a:xfrm>
            <a:off x="6248400" y="0"/>
            <a:ext cx="2438400" cy="1447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Th¶o</a:t>
            </a: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luËn</a:t>
            </a: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nhãm</a:t>
            </a: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 4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52400" y="32759"/>
            <a:ext cx="3009900" cy="653041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28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HOẠT ĐỘNG 1:</a:t>
            </a:r>
          </a:p>
        </p:txBody>
      </p:sp>
      <p:pic>
        <p:nvPicPr>
          <p:cNvPr id="15" name="Picture 6" descr="6720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74" y="1676400"/>
            <a:ext cx="1128725" cy="10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ALARMCL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65" y="3276601"/>
            <a:ext cx="1767535" cy="153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81265" y="5562600"/>
            <a:ext cx="1705782" cy="64918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400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Hết</a:t>
            </a:r>
            <a:r>
              <a:rPr lang="en-US" altLang="en-US" sz="24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2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Em van nho truong xu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110850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1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61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chemeClr val="bg1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7" name="Picture 12" descr="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228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494331f8_pha lê vẻ đẹp thanh t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2362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92209" y="237858"/>
            <a:ext cx="7080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số đồ vật làm bằng thuỷ tinh thường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518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  <a:latin typeface=".VnTime" pitchFamily="34" charset="0"/>
              </a:rPr>
              <a:t>   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Bóng đèn            mắt kính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069935" y="5181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858000" y="5181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Chai,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8" descr="CAW99P4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1682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CAMFG0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16795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6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251254979_Gio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kinh o 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819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57200" y="35814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390900" y="3576415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 vi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581400" y="617220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096000" y="3591562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9" descr="a2e1ecd9-e90f-427f-b52e-48760d69c4f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florenceflaskthreecolorty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29768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DSC01349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838200" y="6172200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Bát, đĩa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019800" y="61722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762000" y="30480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số đồ vật làm bằng thuỷ tinh chất lượng cao</a:t>
            </a:r>
          </a:p>
        </p:txBody>
      </p:sp>
    </p:spTree>
    <p:extLst>
      <p:ext uri="{BB962C8B-B14F-4D97-AF65-F5344CB8AC3E}">
        <p14:creationId xmlns:p14="http://schemas.microsoft.com/office/powerpoint/2010/main" val="7701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t trắng"/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9420"/>
            <a:ext cx="5214620" cy="267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" y="76200"/>
            <a:ext cx="53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080417160119-833-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2319020" cy="258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Nha may san xuat thuy t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2319020" cy="258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glass_glassqu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860548" cy="579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5410200" y="2090410"/>
            <a:ext cx="762000" cy="424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400490" y="4800600"/>
            <a:ext cx="728980" cy="4582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395220" y="4800601"/>
            <a:ext cx="652780" cy="4582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62000" y="3276600"/>
            <a:ext cx="3962400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Hỗn</a:t>
            </a:r>
            <a:r>
              <a:rPr lang="en-US" altLang="en-US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altLang="en-US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cát</a:t>
            </a:r>
            <a:r>
              <a:rPr lang="en-US" altLang="en-US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altLang="en-US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altLang="en-US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540604" y="6398600"/>
            <a:ext cx="2123739" cy="4001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i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nhão</a:t>
            </a:r>
            <a:endParaRPr lang="en-US" sz="20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352800" y="6432252"/>
            <a:ext cx="1752600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b="1" i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2000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dẻo</a:t>
            </a:r>
            <a:endParaRPr lang="en-US" altLang="en-US" sz="20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23956" y="6398601"/>
            <a:ext cx="1623507" cy="4001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sz="20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1447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i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1400 </a:t>
            </a:r>
            <a:r>
              <a:rPr lang="en-US" altLang="en-US" b="1" i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b="1" i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altLang="en-US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201322" y="4186156"/>
            <a:ext cx="1047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1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nguội</a:t>
            </a:r>
            <a:endParaRPr lang="en-US" altLang="en-US" sz="18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95220" y="4154270"/>
            <a:ext cx="5765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Ép</a:t>
            </a:r>
            <a:r>
              <a:rPr lang="en-US" altLang="en-US" sz="1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thổi</a:t>
            </a:r>
            <a:endParaRPr lang="en-US" altLang="en-US" sz="18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52400" y="32759"/>
            <a:ext cx="4038600" cy="1066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3600" b="1" i="0" dirty="0">
                <a:solidFill>
                  <a:srgbClr val="C00000"/>
                </a:solidFill>
              </a:rPr>
              <a:t>HOẠT ĐỘNG </a:t>
            </a:r>
            <a:r>
              <a:rPr lang="en-US" altLang="en-US" sz="3600" b="1" i="0" dirty="0" smtClean="0">
                <a:solidFill>
                  <a:srgbClr val="C00000"/>
                </a:solidFill>
              </a:rPr>
              <a:t>2:</a:t>
            </a:r>
            <a:endParaRPr lang="en-US" altLang="en-US" sz="3600" b="1" i="0" dirty="0">
              <a:solidFill>
                <a:srgbClr val="C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3400" y="1371600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Khi sử dụng và bảo quản đồ dùng bằng thuỷ tinh chúng ta cần chú ý điểm </a:t>
            </a:r>
            <a:r>
              <a:rPr lang="vi-VN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38200" y="2719091"/>
            <a:ext cx="7423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572000"/>
            <a:ext cx="1263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9144000" y="63595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Tahoma"/>
                <a:cs typeface="Tahoma"/>
              </a:rPr>
              <a:t>Thuỷ tinh thường trong suốt, không gỉ, cứng, dễ vỡ, không cháy,...</a:t>
            </a:r>
            <a:endParaRPr lang="en-US" sz="2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ea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4835604"/>
            <a:ext cx="5715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ỷ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lí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en-US" sz="2800" b="1" i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27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114800"/>
            <a:ext cx="662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VNI-Times" pitchFamily="2" charset="0"/>
                <a:cs typeface="Arial" charset="0"/>
              </a:rPr>
              <a:t>	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77200" y="2895600"/>
            <a:ext cx="457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cs typeface="Arial" charset="0"/>
              </a:rPr>
              <a:t>S</a:t>
            </a:r>
            <a:endParaRPr lang="en-US" sz="3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68491" y="3657600"/>
            <a:ext cx="457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cs typeface="Arial" charset="0"/>
              </a:rPr>
              <a:t>Đ</a:t>
            </a:r>
            <a:r>
              <a:rPr lang="vi-VN" dirty="0">
                <a:cs typeface="Arial" charset="0"/>
              </a:rPr>
              <a:t> </a:t>
            </a:r>
            <a:endParaRPr lang="en-US" dirty="0"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5410200"/>
            <a:ext cx="7696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Cẩn thận, nhẹ nhàng khi sử dụng đồ dùng bằng thủy tinh.</a:t>
            </a:r>
            <a:endParaRPr lang="en-US" sz="3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77200" y="4267200"/>
            <a:ext cx="457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cs typeface="Arial" charset="0"/>
              </a:rPr>
              <a:t>S</a:t>
            </a:r>
            <a:endParaRPr lang="en-US" sz="3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077200" y="4876800"/>
            <a:ext cx="457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cs typeface="Arial" charset="0"/>
              </a:rPr>
              <a:t>Đ</a:t>
            </a:r>
            <a:endParaRPr lang="en-US" sz="3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4800" y="4800600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Thủy tinh dễ vỡ khi va chạm mạnh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04800" y="4191000"/>
            <a:ext cx="662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Thủy tinh cháy và hút ẩm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077200" y="5562600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cs typeface="Arial" charset="0"/>
              </a:rPr>
              <a:t>Đ</a:t>
            </a:r>
            <a:endParaRPr lang="en-US" sz="3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04800" y="381000"/>
            <a:ext cx="723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4000" dirty="0">
                <a:solidFill>
                  <a:srgbClr val="0000FF"/>
                </a:solidFill>
                <a:latin typeface="+mj-lt"/>
                <a:cs typeface="Arial" charset="0"/>
              </a:rPr>
              <a:t>* Trò chơi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Arial" charset="0"/>
              </a:rPr>
              <a:t>: A</a:t>
            </a:r>
            <a:r>
              <a:rPr lang="en-US" sz="4000" dirty="0" smtClean="0">
                <a:solidFill>
                  <a:srgbClr val="0000FF"/>
                </a:solidFill>
                <a:latin typeface="+mj-lt"/>
                <a:cs typeface="Arial" charset="0"/>
              </a:rPr>
              <a:t>i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Arial" charset="0"/>
              </a:rPr>
              <a:t>nhanh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Arial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Arial" charset="0"/>
              </a:rPr>
              <a:t>ai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Arial" charset="0"/>
              </a:rPr>
              <a:t>đúng</a:t>
            </a:r>
            <a:endParaRPr lang="en-US" sz="4000" dirty="0">
              <a:solidFill>
                <a:srgbClr val="0000FF"/>
              </a:solidFill>
              <a:latin typeface="+mj-lt"/>
              <a:cs typeface="Arial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2667000"/>
            <a:ext cx="7153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 tinh dễ bị a-xít ăn mòn.</a:t>
            </a:r>
            <a:endParaRPr lang="en-US" sz="4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3545" y="3505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Thủy tinh trong suốt, không gỉ.</a:t>
            </a:r>
            <a:endParaRPr lang="en-US" sz="4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7" descr="465af32f750a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95250"/>
            <a:ext cx="1466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562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48600" y="5562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7915275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7778"/>
                <a:gd name="adj2" fmla="val -963"/>
              </a:avLst>
            </a:prstTxWarp>
          </a:bodyPr>
          <a:lstStyle/>
          <a:p>
            <a:r>
              <a:rPr lang="vi-VN" b="1" kern="10" dirty="0">
                <a:solidFill>
                  <a:srgbClr val="2A6D7D"/>
                </a:solidFill>
                <a:latin typeface="Times New Roman"/>
                <a:cs typeface="Times New Roman"/>
              </a:rPr>
              <a:t>Xin chân thành cảm ơn các thầy cô giáo và các em học sinh!</a:t>
            </a:r>
            <a:endParaRPr lang="en-US" b="1" kern="10" dirty="0">
              <a:solidFill>
                <a:srgbClr val="2A6D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14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443</Words>
  <Application>Microsoft Office PowerPoint</Application>
  <PresentationFormat>On-screen Show (4:3)</PresentationFormat>
  <Paragraphs>58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NgocHuyen</dc:creator>
  <cp:lastModifiedBy>NgocHuyen</cp:lastModifiedBy>
  <cp:revision>10</cp:revision>
  <dcterms:created xsi:type="dcterms:W3CDTF">2016-12-20T14:49:56Z</dcterms:created>
  <dcterms:modified xsi:type="dcterms:W3CDTF">2016-12-20T16:31:34Z</dcterms:modified>
</cp:coreProperties>
</file>